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image" Target="../media/image1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tSad\Desktop\РМО Образовательное событие\интерактивная презентация ФРУКТЫ\картинки для интерактивной презентации\02e2d6208bdeb6b21551b9380bef9109.jpg"/>
          <p:cNvPicPr>
            <a:picLocks noChangeAspect="1" noChangeArrowheads="1"/>
          </p:cNvPicPr>
          <p:nvPr/>
        </p:nvPicPr>
        <p:blipFill>
          <a:blip r:embed="rId4"/>
          <a:srcRect l="6364" t="13301" r="7273" b="21043"/>
          <a:stretch>
            <a:fillRect/>
          </a:stretch>
        </p:blipFill>
        <p:spPr bwMode="auto">
          <a:xfrm>
            <a:off x="357158" y="357166"/>
            <a:ext cx="8358246" cy="3343298"/>
          </a:xfrm>
          <a:prstGeom prst="rect">
            <a:avLst/>
          </a:prstGeom>
          <a:noFill/>
        </p:spPr>
      </p:pic>
      <p:pic>
        <p:nvPicPr>
          <p:cNvPr id="1027" name="Picture 3" descr="C:\Users\DetSad\Desktop\РМО Образовательное событие\интерактивная презентация ФРУКТЫ\картинки для интерактивной презентации\3039x1804_846594_[www.ArtFile.ru]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9359" t="16630" b="4378"/>
          <a:stretch>
            <a:fillRect/>
          </a:stretch>
        </p:blipFill>
        <p:spPr bwMode="auto">
          <a:xfrm>
            <a:off x="1214414" y="1285860"/>
            <a:ext cx="1000132" cy="926061"/>
          </a:xfrm>
          <a:prstGeom prst="rect">
            <a:avLst/>
          </a:prstGeom>
          <a:noFill/>
        </p:spPr>
      </p:pic>
      <p:pic>
        <p:nvPicPr>
          <p:cNvPr id="1028" name="Picture 4" descr="C:\Users\DetSad\Desktop\РМО Образовательное событие\интерактивная презентация ФРУКТЫ\картинки для интерактивной презентации\i (1)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2071678"/>
            <a:ext cx="1754982" cy="1595438"/>
          </a:xfrm>
          <a:prstGeom prst="rect">
            <a:avLst/>
          </a:prstGeom>
          <a:noFill/>
        </p:spPr>
      </p:pic>
      <p:pic>
        <p:nvPicPr>
          <p:cNvPr id="1029" name="Picture 5" descr="C:\Users\DetSad\Desktop\РМО Образовательное событие\интерактивная презентация ФРУКТЫ\картинки для интерактивной презентации\i (2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1285860"/>
            <a:ext cx="1080488" cy="952496"/>
          </a:xfrm>
          <a:prstGeom prst="rect">
            <a:avLst/>
          </a:prstGeom>
          <a:noFill/>
        </p:spPr>
      </p:pic>
      <p:pic>
        <p:nvPicPr>
          <p:cNvPr id="1030" name="Picture 6" descr="C:\Users\DetSad\Desktop\РМО Образовательное событие\интерактивная презентация ФРУКТЫ\картинки для интерактивной презентации\i (3)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1071546"/>
            <a:ext cx="751952" cy="1023934"/>
          </a:xfrm>
          <a:prstGeom prst="rect">
            <a:avLst/>
          </a:prstGeom>
          <a:noFill/>
        </p:spPr>
      </p:pic>
      <p:pic>
        <p:nvPicPr>
          <p:cNvPr id="1031" name="Picture 7" descr="C:\Users\DetSad\Desktop\РМО Образовательное событие\интерактивная презентация ФРУКТЫ\картинки для интерактивной презентации\i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219" t="7812" r="28906" b="5468"/>
          <a:stretch>
            <a:fillRect/>
          </a:stretch>
        </p:blipFill>
        <p:spPr bwMode="auto">
          <a:xfrm>
            <a:off x="1857356" y="2071678"/>
            <a:ext cx="857256" cy="1585924"/>
          </a:xfrm>
          <a:prstGeom prst="rect">
            <a:avLst/>
          </a:prstGeom>
          <a:noFill/>
        </p:spPr>
      </p:pic>
      <p:pic>
        <p:nvPicPr>
          <p:cNvPr id="1032" name="Picture 8" descr="C:\Users\DetSad\Desktop\РМО Образовательное событие\интерактивная презентация ФРУКТЫ\картинки для интерактивной презентации\img_56f6e5344a2f4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285860"/>
            <a:ext cx="857256" cy="857256"/>
          </a:xfrm>
          <a:prstGeom prst="rect">
            <a:avLst/>
          </a:prstGeom>
          <a:noFill/>
        </p:spPr>
      </p:pic>
      <p:pic>
        <p:nvPicPr>
          <p:cNvPr id="1033" name="Picture 9" descr="C:\Users\DetSad\Desktop\РМО Образовательное событие\интерактивная презентация ФРУКТЫ\картинки для интерактивной презентации\img5_134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7103" t="7103" r="11207" b="7531"/>
          <a:stretch>
            <a:fillRect/>
          </a:stretch>
        </p:blipFill>
        <p:spPr bwMode="auto">
          <a:xfrm>
            <a:off x="4000496" y="3904194"/>
            <a:ext cx="2143140" cy="2953806"/>
          </a:xfrm>
          <a:prstGeom prst="rect">
            <a:avLst/>
          </a:prstGeom>
          <a:noFill/>
        </p:spPr>
      </p:pic>
      <p:pic>
        <p:nvPicPr>
          <p:cNvPr id="1036" name="Picture 12" descr="https://thumbs.dreamstime.com/b/market-shopping-cart-d-white-background-30551340.jp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4743480"/>
            <a:ext cx="2462323" cy="2114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023 C -0.00521 0.01619 -0.01198 0.03006 -0.02118 0.04278 C -0.02326 0.05064 -0.03055 0.07145 -0.03819 0.07422 C -0.04635 0.07723 -0.05503 0.07723 -0.06354 0.07885 C -0.13958 0.07746 -0.16076 0.07838 -0.21614 0.07214 C -0.22569 0.06891 -0.23524 0.06706 -0.24496 0.06521 C -0.26701 0.0659 -0.28889 0.06613 -0.31094 0.06752 C -0.325 0.06844 -0.33732 0.07977 -0.35 0.08555 C -0.35555 0.09295 -0.35989 0.09688 -0.36701 0.10128 C -0.3783 0.11654 -0.37257 0.11284 -0.38212 0.11723 C -0.38663 0.13434 -0.3908 0.15122 -0.39739 0.16694 C -0.40121 0.17619 -0.4066 0.18497 -0.41094 0.19399 C -0.4151 0.20278 -0.41684 0.21758 -0.41944 0.22775 C -0.42066 0.23237 -0.42291 0.24139 -0.42291 0.24139 C -0.42344 0.2481 -0.42326 0.25503 -0.42448 0.26174 C -0.425 0.26428 -0.4276 0.26567 -0.42795 0.26844 C -0.42847 0.27307 -0.4217 0.29873 -0.42118 0.30451 C -0.41892 0.3274 -0.42448 0.32255 -0.41441 0.32717 C -0.4125 0.31515 -0.41146 0.30289 -0.40937 0.29087 C -0.40989 0.28486 -0.4092 0.27838 -0.41094 0.27284 C -0.41163 0.27052 -0.41215 0.27746 -0.41267 0.27977 C -0.41337 0.28278 -0.41371 0.28578 -0.41441 0.28879 C -0.41614 0.29619 -0.41753 0.30382 -0.41944 0.31122 C -0.41823 0.31885 -0.41857 0.32717 -0.41094 0.32717 " pathEditMode="relative" ptsTypes="fffffffffffffffffffffffA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8.67052E-7 C 0.00556 0.0222 0.00191 0.03468 0.01702 0.04971 C 0.02066 0.06543 0.02865 0.07884 0.03733 0.0904 C 0.03993 0.10035 0.04636 0.10844 0.05087 0.11746 C 0.05972 0.13526 0.06736 0.15376 0.07622 0.17156 C 0.08021 0.17965 0.0875 0.18959 0.08976 0.19861 C 0.09514 0.22035 0.09931 0.24231 0.10347 0.26428 C 0.10504 0.28485 0.10972 0.30682 0.11024 0.3274 C 0.11077 0.34405 0.11024 0.36046 0.11024 0.37711 " pathEditMode="relative" ptsTypes="ffffffffA">
                                      <p:cBhvr>
                                        <p:cTn id="1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6.18497E-6 C -0.00452 0.00901 -0.00903 0.01803 -0.01354 0.02704 C -0.01389 0.02774 -0.02014 0.03953 -0.02031 0.04046 C -0.02275 0.04993 -0.02101 0.04531 -0.02552 0.0541 C -0.03056 0.0756 -0.03472 0.10311 -0.0441 0.12184 C -0.04618 0.13294 -0.04705 0.14311 -0.05087 0.15329 C -0.05018 0.19629 -0.05538 0.24046 -0.04757 0.28207 C -0.04584 0.29132 -0.04219 0.29988 -0.04063 0.30913 C -0.04011 0.31213 -0.04028 0.31537 -0.03906 0.31814 C -0.03785 0.32092 -0.03542 0.3223 -0.03386 0.32485 C -0.02656 0.3371 -0.02257 0.34959 -0.01181 0.35652 C 0.00087 0.3734 0.01545 0.38057 0.03212 0.3882 C 0.03767 0.39074 0.04392 0.39144 0.04913 0.39491 C 0.05087 0.39606 0.05225 0.39861 0.05416 0.39953 C 0.06337 0.40415 0.06059 0.39907 0.06771 0.40392 C 0.07899 0.41155 0.06632 0.40647 0.07969 0.41063 C 0.08975 0.41756 0.08385 0.4141 0.09653 0.41965 C 0.09826 0.42034 0.10173 0.42196 0.10173 0.42196 C 0.10677 0.42658 0.11163 0.42704 0.11684 0.43098 C 0.12048 0.43352 0.12361 0.43699 0.12708 0.43999 C 0.12882 0.44161 0.13212 0.44462 0.13212 0.44462 C 0.13628 0.46057 0.13732 0.47467 0.13732 0.49202 " pathEditMode="relative" ptsTypes="fffffffffffffffffffffA">
                                      <p:cBhvr>
                                        <p:cTn id="2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DetSad</dc:creator>
  <cp:lastModifiedBy>DetSad</cp:lastModifiedBy>
  <cp:revision>6</cp:revision>
  <dcterms:created xsi:type="dcterms:W3CDTF">2021-10-14T08:36:28Z</dcterms:created>
  <dcterms:modified xsi:type="dcterms:W3CDTF">2021-10-14T09:37:44Z</dcterms:modified>
</cp:coreProperties>
</file>